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9" r:id="rId5"/>
    <p:sldId id="258" r:id="rId6"/>
    <p:sldId id="262" r:id="rId7"/>
    <p:sldId id="267" r:id="rId8"/>
    <p:sldId id="268" r:id="rId9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0647" autoAdjust="0"/>
  </p:normalViewPr>
  <p:slideViewPr>
    <p:cSldViewPr>
      <p:cViewPr varScale="1">
        <p:scale>
          <a:sx n="135" d="100"/>
          <a:sy n="135" d="100"/>
        </p:scale>
        <p:origin x="-816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10-02-2017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10-02-2017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10-02-2017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10-02-2017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10-02-2017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10-02-2017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10-02-2017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10-02-2017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10-02-2017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10-02-2017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10-02-2017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>
                <a:lumMod val="50000"/>
              </a:schemeClr>
            </a:gs>
            <a:gs pos="28000">
              <a:schemeClr val="tx2">
                <a:lumMod val="60000"/>
                <a:lumOff val="40000"/>
              </a:schemeClr>
            </a:gs>
            <a:gs pos="28000">
              <a:schemeClr val="tx2">
                <a:lumMod val="40000"/>
                <a:lumOff val="6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20D01-A0D2-4EC5-8577-CF26392DF9DC}" type="datetimeFigureOut">
              <a:rPr lang="nl-NL" smtClean="0"/>
              <a:pPr/>
              <a:t>10-02-2017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nl/url?sa=i&amp;rct=j&amp;q=&amp;esrc=s&amp;source=images&amp;cd=&amp;cad=rja&amp;uact=8&amp;ved=0ahUKEwjzoeaNioXSAhWChRoKHfoUDysQjRwIBw&amp;url=http://smoloko.com/?p=11959&amp;psig=AFQjCNEROb6b8OYYtY95gkEevuNx8I4oMg&amp;ust=1486800615927346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KxRdyK2drU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nl/url?sa=i&amp;rct=j&amp;q=&amp;esrc=s&amp;source=images&amp;cd=&amp;cad=rja&amp;uact=8&amp;ved=0ahUKEwiMwYaiioXSAhWL2hoKHYkeCs4QjRwIBw&amp;url=http://www.dailymail.co.uk/news/article-3767201/Mussolini-s-message-future-discovered-monument-Italian-fascist-leader-buried-scripture-300-tonne-obelisk-Rome.html&amp;bvm=bv.146496531,d.d2s&amp;psig=AFQjCNFI6v2meaiCDBwPgDN-bRaY6tHPrA&amp;ust=1486800670766039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nl/url?sa=i&amp;rct=j&amp;q=&amp;esrc=s&amp;source=images&amp;cd=&amp;cad=rja&amp;uact=8&amp;ved=0ahUKEwiwrZ71ioXSAhUBOhoKHQmWAJgQjRwIBw&amp;url=http://www.mo.be/opinie/waarom-trekt-obama-naar-cuba&amp;bvm=bv.146496531,d.d2s&amp;psig=AFQjCNEtj96AMSWh2R3b-q3TMNwaKscW4g&amp;ust=148680084040379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histoclips-hoe-kwam-hitler-aan-de-mach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4148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Hoofdstuk 12: De Tweede Wereldoorlog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640" y="1131590"/>
            <a:ext cx="6400800" cy="1314450"/>
          </a:xfrm>
        </p:spPr>
        <p:txBody>
          <a:bodyPr/>
          <a:lstStyle/>
          <a:p>
            <a:r>
              <a:rPr lang="nl-NL" dirty="0" smtClean="0"/>
              <a:t>Paragraaf 1: Nazi-Duitsland en het fascisme in Europa</a:t>
            </a:r>
            <a:endParaRPr lang="nl-NL" dirty="0"/>
          </a:p>
        </p:txBody>
      </p:sp>
      <p:pic>
        <p:nvPicPr>
          <p:cNvPr id="9218" name="Picture 2" descr="Afbeeldingsresultaat voor hitl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211710"/>
            <a:ext cx="3312368" cy="2743745"/>
          </a:xfrm>
          <a:prstGeom prst="rect">
            <a:avLst/>
          </a:prstGeom>
          <a:noFill/>
        </p:spPr>
      </p:pic>
      <p:pic>
        <p:nvPicPr>
          <p:cNvPr id="9220" name="Picture 4" descr="Afbeeldingsresultaat voor mussolini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2211710"/>
            <a:ext cx="3384376" cy="2701095"/>
          </a:xfrm>
          <a:prstGeom prst="rect">
            <a:avLst/>
          </a:prstGeom>
          <a:noFill/>
        </p:spPr>
      </p:pic>
      <p:sp>
        <p:nvSpPr>
          <p:cNvPr id="6" name="Actieknop: Film 5">
            <a:hlinkClick r:id="rId6" highlightClick="1"/>
          </p:cNvPr>
          <p:cNvSpPr/>
          <p:nvPr/>
        </p:nvSpPr>
        <p:spPr>
          <a:xfrm>
            <a:off x="323528" y="3507854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Wat gaan we doen?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83768" y="1275606"/>
            <a:ext cx="6203032" cy="3427028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Welkom</a:t>
            </a:r>
          </a:p>
          <a:p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Les plan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Bespreking S.O.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Nazi-Duitsland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Totalitaire Regimes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Korte Bespreking en afsluiting</a:t>
            </a:r>
          </a:p>
          <a:p>
            <a:pPr>
              <a:buNone/>
            </a:pP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4248" y="1131590"/>
            <a:ext cx="1950643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0" y="1437625"/>
            <a:ext cx="2195736" cy="2646293"/>
          </a:xfrm>
        </p:spPr>
        <p:txBody>
          <a:bodyPr>
            <a:normAutofit fontScale="55000" lnSpcReduction="2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Les plan</a:t>
            </a:r>
          </a:p>
          <a:p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Bespreking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Duitsland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Totalitair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Huiswerk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Korte Bespreking en 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2771800" y="1437624"/>
            <a:ext cx="4815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Aan het einde van de les kunnen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jullie uitleggen: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Hitler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aan de macht kwam;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Hoe het fascisme ontstond in Europa;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46854" y="1"/>
            <a:ext cx="2097147" cy="1364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Bespreking S.O.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0" y="1437625"/>
            <a:ext cx="2195736" cy="264629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Lesdoelen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Bespreking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Duitsland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Totalitair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Korte Bespreking en afsluiting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50" name="Picture 6" descr="Afbeeldingsresultaat voor afvrage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059582"/>
            <a:ext cx="5715000" cy="381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9586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0" y="1437625"/>
            <a:ext cx="2195736" cy="264629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Lesdoelen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Bespreking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Duitsland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Totalitair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Korte Bespreking en afsluiting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Duitsland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Actieknop: Film 7">
            <a:hlinkClick r:id="rId2" highlightClick="1"/>
          </p:cNvPr>
          <p:cNvSpPr/>
          <p:nvPr/>
        </p:nvSpPr>
        <p:spPr>
          <a:xfrm>
            <a:off x="7668344" y="3795886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2771800" y="1203598"/>
            <a:ext cx="334598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Eén volk, één rijk, één leider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Germaanse Ras (übermensch)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Antisemitisme (Rassenleer);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Eén partij;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Eén leider;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Herstel vernederingen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Versailles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27784" y="205979"/>
            <a:ext cx="6264696" cy="857250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Totalitaire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regimes - Fascisme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0" y="1437625"/>
            <a:ext cx="2195736" cy="264629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Lesdoelen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Bespreking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Duitsland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Totalitair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Korte Bespreking en afsluiting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915816" y="1419622"/>
            <a:ext cx="493724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Waarom ontstond het Fascisme? 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Alternatief voor het Communisme en Liberalisme;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Angst voor het Russische Communisme;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Toenemende Nationalisme;</a:t>
            </a:r>
          </a:p>
          <a:p>
            <a:pPr>
              <a:buFont typeface="Arial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Kenmerken Totalitair Regime: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Eén leider;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Geen vrijheid van meningsuiting;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Geen vrijheid van drukpers;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Leider verering;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99792" y="951571"/>
            <a:ext cx="5987008" cy="3156998"/>
          </a:xfrm>
        </p:spPr>
        <p:txBody>
          <a:bodyPr/>
          <a:lstStyle/>
          <a:p>
            <a:pPr lvl="0"/>
            <a:r>
              <a:rPr lang="en-GB" dirty="0" err="1" smtClean="0">
                <a:solidFill>
                  <a:schemeClr val="accent6">
                    <a:lumMod val="50000"/>
                  </a:schemeClr>
                </a:solidFill>
              </a:rPr>
              <a:t>Maak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50000"/>
                  </a:schemeClr>
                </a:solidFill>
              </a:rPr>
              <a:t>vragen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: 6, 8, 9, 10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/>
          </a:p>
        </p:txBody>
      </p:sp>
      <p:pic>
        <p:nvPicPr>
          <p:cNvPr id="5" name="Picture 2" descr="C:\Users\Monique\Dropbox\HRO\Jaar 2\Stage jaar 2\south-park-s13e07c02-morning-announcements-16x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679762"/>
            <a:ext cx="5400600" cy="2276097"/>
          </a:xfrm>
          <a:prstGeom prst="rect">
            <a:avLst/>
          </a:prstGeom>
          <a:noFill/>
        </p:spPr>
      </p:pic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0" y="1437625"/>
            <a:ext cx="2195736" cy="264629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Lesdoelen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Bespreking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Duitsland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Totalitair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Korte Bespreking en afsluiting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1872" y="230141"/>
            <a:ext cx="8229600" cy="857250"/>
          </a:xfrm>
        </p:spPr>
        <p:txBody>
          <a:bodyPr/>
          <a:lstStyle/>
          <a:p>
            <a:pPr algn="r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Korte Bespreking en 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0" y="1437625"/>
            <a:ext cx="2195736" cy="264629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Lesdoelen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Bespreking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Duitsland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Totalitair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Korte Bespreking en afsluiting</a:t>
            </a:r>
            <a:endParaRPr kumimoji="0" lang="nl-NL" sz="32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771800" y="1437624"/>
            <a:ext cx="4815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Aan het einde van de les kunnen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jullie uitleggen: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Hitler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aan de macht kwam;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Hoe het fascisme ontstond in Europa;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247</Words>
  <Application>Microsoft Office PowerPoint</Application>
  <PresentationFormat>Diavoorstelling (16:9)</PresentationFormat>
  <Paragraphs>89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Hoofdstuk 12: De Tweede Wereldoorlog</vt:lpstr>
      <vt:lpstr>Wat gaan we doen?</vt:lpstr>
      <vt:lpstr>Lesdoelen</vt:lpstr>
      <vt:lpstr>Bespreking S.O.</vt:lpstr>
      <vt:lpstr>Duitsland</vt:lpstr>
      <vt:lpstr>Totalitaire regimes - Fascisme</vt:lpstr>
      <vt:lpstr>Huiswerk</vt:lpstr>
      <vt:lpstr>Korte Bespreking en Afsluiting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Monique</dc:creator>
  <cp:lastModifiedBy>pdehaan</cp:lastModifiedBy>
  <cp:revision>39</cp:revision>
  <dcterms:created xsi:type="dcterms:W3CDTF">2016-08-23T11:35:14Z</dcterms:created>
  <dcterms:modified xsi:type="dcterms:W3CDTF">2017-02-10T09:08:34Z</dcterms:modified>
</cp:coreProperties>
</file>